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160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5977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602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139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8472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54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924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218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76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324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389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6484B-CB55-4947-A19A-EAAD9CCF3E6E}" type="datetimeFigureOut">
              <a:rPr lang="en-CA" smtClean="0"/>
              <a:t>2019-02-28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D9675-2EB0-4CC9-9386-7ADBBACABD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479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GIF"/><Relationship Id="rId17" Type="http://schemas.openxmlformats.org/officeDocument/2006/relationships/image" Target="../media/image21.PNG"/><Relationship Id="rId2" Type="http://schemas.openxmlformats.org/officeDocument/2006/relationships/image" Target="../media/image6.jpeg"/><Relationship Id="rId16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JP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3330" y="354563"/>
            <a:ext cx="9144000" cy="1681163"/>
          </a:xfrm>
        </p:spPr>
        <p:txBody>
          <a:bodyPr>
            <a:normAutofit/>
          </a:bodyPr>
          <a:lstStyle/>
          <a:p>
            <a:r>
              <a:rPr lang="en-CA" sz="5400" dirty="0" smtClean="0"/>
              <a:t>LOGO DESIGN BRIEF: </a:t>
            </a:r>
            <a:br>
              <a:rPr lang="en-CA" sz="5400" dirty="0" smtClean="0"/>
            </a:br>
            <a:r>
              <a:rPr lang="en-CA" sz="5400" b="1" dirty="0" smtClean="0"/>
              <a:t>BARRIE SCUBA HOUSE</a:t>
            </a:r>
            <a:endParaRPr lang="en-CA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7766" y="2101377"/>
            <a:ext cx="10577804" cy="4189023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buFontTx/>
              <a:buChar char="-"/>
            </a:pPr>
            <a:r>
              <a:rPr lang="en-CA" dirty="0" smtClean="0"/>
              <a:t>Company logo to be designed for use on business cards, t-shirts, stationery and on the front of the building &amp; pool</a:t>
            </a:r>
          </a:p>
          <a:p>
            <a:pPr marL="342900" indent="-342900" algn="l">
              <a:buFontTx/>
              <a:buChar char="-"/>
            </a:pPr>
            <a:r>
              <a:rPr lang="en-CA" dirty="0"/>
              <a:t>Domain name registration is BarrieScubaHouse.com</a:t>
            </a:r>
          </a:p>
          <a:p>
            <a:pPr marL="342900" indent="-342900" algn="l">
              <a:buFontTx/>
              <a:buChar char="-"/>
            </a:pPr>
            <a:r>
              <a:rPr lang="en-CA" dirty="0" smtClean="0"/>
              <a:t>Our </a:t>
            </a:r>
            <a:r>
              <a:rPr lang="en-CA" dirty="0" smtClean="0"/>
              <a:t>business has 4 main focus areas:  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CA" dirty="0" smtClean="0"/>
              <a:t>instruction/training/certifications – we have our own indoor heated training pool on-site (a competitive advantage)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CA" dirty="0" smtClean="0"/>
              <a:t>scuba &amp; snorkel equipment sales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CA" dirty="0" smtClean="0"/>
              <a:t>equipment service &amp; rentals, including tank fills</a:t>
            </a:r>
          </a:p>
          <a:p>
            <a:pPr marL="914400" lvl="1" indent="-457200" algn="l">
              <a:buFont typeface="+mj-lt"/>
              <a:buAutoNum type="arabicPeriod"/>
            </a:pPr>
            <a:r>
              <a:rPr lang="en-CA" dirty="0" smtClean="0"/>
              <a:t>group travel  </a:t>
            </a:r>
          </a:p>
          <a:p>
            <a:pPr marL="342900" indent="-342900" algn="l">
              <a:buFontTx/>
              <a:buChar char="-"/>
            </a:pPr>
            <a:r>
              <a:rPr lang="en-CA" dirty="0" smtClean="0"/>
              <a:t>Logo should be simple and incorporate the elements of a ‘house’ plus some type of scuba image - either the full scuba silhouette or a mask.  </a:t>
            </a:r>
            <a:r>
              <a:rPr lang="en-CA" dirty="0" smtClean="0"/>
              <a:t>Scuba images </a:t>
            </a:r>
            <a:r>
              <a:rPr lang="en-CA" dirty="0" smtClean="0"/>
              <a:t>should be gender neutral</a:t>
            </a:r>
            <a:r>
              <a:rPr lang="en-CA" dirty="0" smtClean="0"/>
              <a:t>.</a:t>
            </a:r>
          </a:p>
          <a:p>
            <a:pPr marL="342900" indent="-342900" algn="l">
              <a:buFontTx/>
              <a:buChar char="-"/>
            </a:pPr>
            <a:r>
              <a:rPr lang="en-CA" dirty="0" smtClean="0"/>
              <a:t>Font selection should be modern but err on the side of masculine</a:t>
            </a:r>
            <a:endParaRPr lang="en-CA" dirty="0" smtClean="0"/>
          </a:p>
          <a:p>
            <a:pPr marL="342900" indent="-342900" algn="l">
              <a:buFontTx/>
              <a:buChar char="-"/>
            </a:pPr>
            <a:r>
              <a:rPr lang="en-CA" dirty="0" smtClean="0"/>
              <a:t>Colours</a:t>
            </a:r>
            <a:r>
              <a:rPr lang="en-CA" dirty="0" smtClean="0"/>
              <a:t>:  Designs will likely incorporate the international </a:t>
            </a:r>
            <a:r>
              <a:rPr lang="en-CA" dirty="0" smtClean="0"/>
              <a:t>scuba “Diver </a:t>
            </a:r>
            <a:r>
              <a:rPr lang="en-CA" dirty="0" smtClean="0"/>
              <a:t>Down” red &amp; white recreational dive flag colours but we are open to use of blue (water) or green (environmentally conscious).  </a:t>
            </a:r>
          </a:p>
          <a:p>
            <a:pPr marL="342900" indent="-342900" algn="l">
              <a:buFontTx/>
              <a:buChar char="-"/>
            </a:pPr>
            <a:r>
              <a:rPr lang="en-CA" dirty="0" smtClean="0"/>
              <a:t>If referencing the dive flag, the standard rectangular dimensions should </a:t>
            </a:r>
            <a:r>
              <a:rPr lang="en-CA" dirty="0"/>
              <a:t>be five (5) units wide by four (4) units high with a one (1) unit white stripe. </a:t>
            </a:r>
            <a:r>
              <a:rPr lang="en-CA" dirty="0" smtClean="0"/>
              <a:t>Alternatively if square the dimensions should be 4 </a:t>
            </a:r>
            <a:r>
              <a:rPr lang="en-CA" dirty="0"/>
              <a:t>units by 4 units </a:t>
            </a:r>
            <a:r>
              <a:rPr lang="en-CA" dirty="0" smtClean="0"/>
              <a:t>with the </a:t>
            </a:r>
            <a:r>
              <a:rPr lang="en-CA" dirty="0"/>
              <a:t>stripe </a:t>
            </a:r>
            <a:r>
              <a:rPr lang="en-CA" dirty="0" smtClean="0"/>
              <a:t>1 </a:t>
            </a:r>
            <a:r>
              <a:rPr lang="en-CA" dirty="0"/>
              <a:t>unit </a:t>
            </a:r>
          </a:p>
        </p:txBody>
      </p:sp>
      <p:pic>
        <p:nvPicPr>
          <p:cNvPr id="1026" name="Picture 2" descr="Image result for scuba diver down fl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159" y="5705862"/>
            <a:ext cx="1204893" cy="85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625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58815" y="1310703"/>
            <a:ext cx="507451" cy="8073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ounded Rectangle 9"/>
          <p:cNvSpPr/>
          <p:nvPr/>
        </p:nvSpPr>
        <p:spPr>
          <a:xfrm rot="5400000">
            <a:off x="2594484" y="2372647"/>
            <a:ext cx="2047428" cy="3110731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ounded Rectangle 13"/>
          <p:cNvSpPr/>
          <p:nvPr/>
        </p:nvSpPr>
        <p:spPr>
          <a:xfrm rot="7206770">
            <a:off x="3318914" y="2091225"/>
            <a:ext cx="536894" cy="35771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2453953" y="3201746"/>
            <a:ext cx="250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BARRIE</a:t>
            </a:r>
            <a:endParaRPr lang="en-CA" dirty="0"/>
          </a:p>
        </p:txBody>
      </p:sp>
      <p:sp>
        <p:nvSpPr>
          <p:cNvPr id="18" name="TextBox 17"/>
          <p:cNvSpPr txBox="1"/>
          <p:nvPr/>
        </p:nvSpPr>
        <p:spPr>
          <a:xfrm>
            <a:off x="2110462" y="3250558"/>
            <a:ext cx="30631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600" dirty="0" smtClean="0"/>
              <a:t>SCUBA</a:t>
            </a:r>
            <a:endParaRPr lang="en-CA" sz="6600" dirty="0"/>
          </a:p>
        </p:txBody>
      </p:sp>
      <p:sp>
        <p:nvSpPr>
          <p:cNvPr id="19" name="TextBox 18"/>
          <p:cNvSpPr txBox="1"/>
          <p:nvPr/>
        </p:nvSpPr>
        <p:spPr>
          <a:xfrm>
            <a:off x="2144320" y="3827231"/>
            <a:ext cx="30225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0" dirty="0" smtClean="0"/>
              <a:t>HOUSE</a:t>
            </a:r>
            <a:endParaRPr lang="en-CA" sz="6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79" y="2187094"/>
            <a:ext cx="1916857" cy="940581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2428754" y="1970309"/>
            <a:ext cx="77792" cy="701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2363129" y="2244401"/>
            <a:ext cx="77792" cy="701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2364939" y="1534024"/>
            <a:ext cx="77792" cy="701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 flipH="1">
            <a:off x="2656090" y="1866975"/>
            <a:ext cx="154210" cy="132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 flipH="1">
            <a:off x="2487536" y="1362965"/>
            <a:ext cx="154210" cy="1320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186" y="2510622"/>
            <a:ext cx="1591328" cy="175157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112443" y="5572500"/>
            <a:ext cx="571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My initial thoughts would be a house with an image of a modern diver, with air bubbles flowing out the chimney and incorporate the international recreational diver flag symbol.</a:t>
            </a:r>
            <a:endParaRPr lang="en-CA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2964" y="2562498"/>
            <a:ext cx="1971675" cy="164782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6564" y="4262201"/>
            <a:ext cx="2219325" cy="85725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 rot="2444696">
            <a:off x="3113008" y="1719134"/>
            <a:ext cx="2640057" cy="4463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ounded Rectangle 7"/>
          <p:cNvSpPr/>
          <p:nvPr/>
        </p:nvSpPr>
        <p:spPr>
          <a:xfrm rot="19126356">
            <a:off x="1343895" y="1709804"/>
            <a:ext cx="2746277" cy="44636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 flipH="1">
            <a:off x="2416003" y="1944579"/>
            <a:ext cx="154210" cy="1320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 flipH="1">
            <a:off x="2340494" y="1739195"/>
            <a:ext cx="154210" cy="1320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2517339" y="1686424"/>
            <a:ext cx="77792" cy="701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2669739" y="1838824"/>
            <a:ext cx="77792" cy="701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TextBox 38"/>
          <p:cNvSpPr txBox="1"/>
          <p:nvPr/>
        </p:nvSpPr>
        <p:spPr>
          <a:xfrm>
            <a:off x="8030176" y="5505368"/>
            <a:ext cx="4370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Or something like the above where the company name is below the house/scuba image.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4312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46" y="2988545"/>
            <a:ext cx="1334277" cy="13342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4433" y="982627"/>
            <a:ext cx="1299363" cy="13571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7972" y="946876"/>
            <a:ext cx="1696391" cy="1357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341" y="982627"/>
            <a:ext cx="1357113" cy="13571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826" y="700544"/>
            <a:ext cx="1546948" cy="1639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062" y="813409"/>
            <a:ext cx="2366221" cy="16240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88" y="1026173"/>
            <a:ext cx="1386436" cy="14372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680" y="4334468"/>
            <a:ext cx="1970458" cy="19696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37" y="4447649"/>
            <a:ext cx="1999313" cy="18565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85" y="1021822"/>
            <a:ext cx="1216368" cy="1394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988" y="2988545"/>
            <a:ext cx="2106752" cy="13342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152" y="4500521"/>
            <a:ext cx="1810603" cy="18846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614" y="4651716"/>
            <a:ext cx="1582283" cy="158228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599" y="2988545"/>
            <a:ext cx="4401531" cy="13178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793" y="2998862"/>
            <a:ext cx="2569636" cy="13075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45" y="4623764"/>
            <a:ext cx="1328043" cy="15042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323" y="4500521"/>
            <a:ext cx="1919815" cy="19198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1085" y="148281"/>
            <a:ext cx="531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Other examples of logos that incorporate a house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0662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79" y="564894"/>
            <a:ext cx="2064062" cy="24876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127" y="3510727"/>
            <a:ext cx="3035521" cy="28113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95" y="3848690"/>
            <a:ext cx="2135432" cy="2135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912" y="3649440"/>
            <a:ext cx="2533932" cy="25339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98" y="3906624"/>
            <a:ext cx="1554765" cy="15547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943" y="496079"/>
            <a:ext cx="3014648" cy="3014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8" y="871406"/>
            <a:ext cx="3209749" cy="213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059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265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LOGO DESIGN BRIEF:  BARRIE SCUBA HOUSE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Shuh</dc:creator>
  <cp:lastModifiedBy>Andrew Shuh</cp:lastModifiedBy>
  <cp:revision>18</cp:revision>
  <dcterms:created xsi:type="dcterms:W3CDTF">2019-02-26T20:52:32Z</dcterms:created>
  <dcterms:modified xsi:type="dcterms:W3CDTF">2019-02-28T17:39:13Z</dcterms:modified>
</cp:coreProperties>
</file>